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0511" y="0"/>
            <a:ext cx="8572500" cy="685799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0511" y="0"/>
            <a:ext cx="8572500" cy="685799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0511" y="0"/>
            <a:ext cx="8572500" cy="685799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0511" y="0"/>
            <a:ext cx="8572500" cy="68579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2023-12-21T09:44:13Z</dcterms:created>
  <dcterms:modified xsi:type="dcterms:W3CDTF">2023-12-21T09:44:13Z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2023-12-21T00:00:00Z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2023-12-21T00:00:00Z</vt:filetime>
  </property>
</Properties>
</file>